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1DC518-F81E-9AC1-4022-52F4437B2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900118E-93E4-1AB0-D934-FB544FD44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C2B01B4-F021-C80B-8B54-6BCBD9C7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AA6F296-7CC1-CCF3-5472-8A5222ED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B28FC9C-C625-53ED-46B2-AB795A5C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14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AE3D81F-BFE6-52A8-4BE8-74916B38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226FDA1-1DFD-3AA8-1EF0-1CBC78F02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13DC803-03F8-4F43-71C4-AF708FCB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51BCB03-53D7-A2ED-806E-E2B810DE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0CBF225-5ED4-E2D4-2A3B-E245C855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09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D9D26E6B-23AE-49E0-EE76-921CD629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CE155AB-5E03-EDA6-B120-1FD70118B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076A6B4-AF9D-097B-6CDA-77A7AC96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C2D0BD-6806-74EF-EDD4-1D2BC659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A35C7BA-16AD-1181-7726-0F9A05A1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71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B2D108-B2C7-1D8F-19E4-D4813F86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3F9E88D-0D5C-A662-3F9A-1BA9A7C5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FEC8BDC-12FC-90D4-1E98-60EF6491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64C4958-3D1E-0D97-23BD-8976BCE3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69917BD-5925-BAB0-1845-47CD209F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85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D59219-C76C-E8EE-E99A-7D16B058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B22C719-9CD7-D829-7C8F-8E8864342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B387629-D560-CA78-9E3A-87693294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50067A3-1AE5-87B6-6753-49C8E41F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B752C9-2D48-E710-AAAF-C34F5550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765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3519648-094C-17F7-01B1-86E318A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4110FF0-E29A-D44A-BD26-72DDA6798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3D86718-B9C8-831F-DD0C-3B04C4568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328DA7A-CDF6-BBCE-279B-147FB2EE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F1DE80B-DA6E-7D3E-4EAD-692ECB12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02D99ED-54A7-8BA7-DB7B-95C50A75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35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199AF9-6ACF-EE73-9BD3-3B8E518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C939D28-0A35-ADC5-5DF9-57BBA6AC4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CC36FF9-B7BF-CEF1-7CFE-9A4AB5B1D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E8D3809A-8644-8837-2E90-2B675591B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DDFCA19A-DB80-DC57-8166-C1FAFBB2F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1DA451C-5DB3-BE7D-EEC5-C28DE476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4F5C923B-7C0E-6608-7CDE-673E87EC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FDA2CCF-3A92-CDDA-80CF-EFCBA387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630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FAA277-61A9-FE9B-72C1-951411FE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BC1BC974-A0AD-57C7-CB85-A1751227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5F50DFF-90D5-892C-C75D-E75CEB17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78CC89A-BB50-7D81-8094-2AED3C51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56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D73BBA7E-1FF9-3ED1-E669-23E6EF86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783AE1D3-71FB-2822-2C9E-860EB604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60B6663-B211-AA71-830F-411BDB0B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27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69BB83-5AD9-C89B-B973-E8551ED5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E3B8575-A9D6-7756-F5F4-86E574B0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4F6279D-CB79-8478-0A19-51C1B324E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EC4CE86-4C97-78F5-195D-97E172C8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42387F0-DCDA-01D2-0B76-5745F225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BAF24FE-68F0-FA34-D565-5F8D59D7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7E1141-2F00-93D1-8600-157FB39B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4D0902BC-E3EC-D218-F9D9-A0D726C33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5FB0393-9C8A-7D31-7EAA-81E562B4D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2FC5F30-D272-AC8B-18A6-23B64766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6B24D44-4008-3C7F-D50B-05BFDB7F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DCAB241-6BC2-3E75-0929-451D8F06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29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0AD54D-E7B0-39E7-9998-5BACDB4A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BDA7F5-8735-7CEA-DC06-CAD6899C3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A775244-F9E5-23E3-7F61-9F62BC9C1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014401-2BD1-194E-B526-A83C661DF2A6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BDE7C06-0EBC-44FA-4801-657FB7DD5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10F8A91-E4EB-087A-262D-0B10AC0D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DE72F-FE20-D143-87D5-1D3F39337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71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BD70D0-B128-4F30-F846-7C9ABCAE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u="sng" dirty="0"/>
              <a:t>ПРЕЗЕНТАЦИЯ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A342C74-CC3E-21FD-26D3-1C8AD6AB3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i="1" dirty="0" smtClean="0"/>
              <a:t>Сравнение правления Петра</a:t>
            </a:r>
            <a:r>
              <a:rPr lang="en-US" i="1" dirty="0" smtClean="0"/>
              <a:t>I</a:t>
            </a:r>
            <a:r>
              <a:rPr lang="ru-RU" i="1" dirty="0" smtClean="0"/>
              <a:t> </a:t>
            </a:r>
            <a:r>
              <a:rPr lang="ru-RU" i="1" smtClean="0"/>
              <a:t>и Екатерины</a:t>
            </a:r>
            <a:r>
              <a:rPr lang="en-US" i="1" smtClean="0"/>
              <a:t>II</a:t>
            </a:r>
            <a:r>
              <a:rPr lang="ru-RU" i="1" dirty="0" smtClean="0"/>
              <a:t> в области образования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50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D46829-8719-9B87-7A79-6C25A777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06A90D56-1CBE-4BDF-2764-18D6BC7E2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249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7F09D4-189C-2053-1ECB-418E0968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268CFD8D-E9CB-E699-33CF-2EA31033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29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14ADA7-145B-765F-5985-CEC38097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75BB4BBE-6C48-D3CA-CFDA-6F69DF118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1253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4C8C51-0685-B00E-D92A-B999F5C3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2CBB7E46-89C9-BF41-1D56-48DE49E0B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86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E7A782-5892-31B9-B854-2CB937A8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469F66A9-7D06-FD01-685E-1887FC14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76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8A30A9-E676-7E14-646E-33EA781E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60F6C6D9-F20F-5602-0265-B468DD62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12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6417D5A-BD73-5CF6-850B-889BEFBA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5EA51D87-614E-6C0A-69F6-FD5395DEE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8547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B6C4D0A-A03B-AB92-FAD6-7D20EE08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9873AB94-FC4E-0D00-825B-B9771E7F6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097"/>
            <a:ext cx="12192000" cy="7018097"/>
          </a:xfrm>
        </p:spPr>
      </p:pic>
    </p:spTree>
    <p:extLst>
      <p:ext uri="{BB962C8B-B14F-4D97-AF65-F5344CB8AC3E}">
        <p14:creationId xmlns:p14="http://schemas.microsoft.com/office/powerpoint/2010/main" val="32759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4A1F8D-799E-8DB4-8285-2291B9B0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9617213A-B51E-A677-205E-3FC7D25D6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04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F2BEEC-ADE5-0FC0-4B75-E5EB37C1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AE736AE0-F203-D526-8883-7E889A3E4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85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BF1B31-AEC9-0481-05F4-CD3C82FE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B7F4CD93-C715-134C-57C8-1BE5FCBBC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6177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0E817E-9CB4-CAA2-0905-C7E8ACBC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3CB302D7-6188-F071-88AA-09928B4D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30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FB5FD2-D556-AF25-E3FC-C9E8B4BB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7B05DDA0-4E8C-CDFC-5EC1-3492DC6C9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5336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9C515E-4FE5-0501-6055-D960D1E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4376E862-E208-972C-F797-A7804C17A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26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D29549-A7D1-606A-1B8D-86BD790A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10C877C9-E87F-B61F-8117-E4EFFEC4B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17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673318-A0C9-B4E0-7B23-17F19A4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C538F55A-CD4A-1E26-EF04-6F54F2431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10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6F828C-B101-13A0-8BD1-CBEF8AA3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D17214B1-DAF8-164C-B5D0-0F196C6A7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812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5A12946-4A81-7C3E-2D04-F292FACA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9A79BD6C-169B-041F-74E5-B0C334ED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797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Произвольный</PresentationFormat>
  <Paragraphs>2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ПРЕЗЕНТАЦИЯ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Ылхам Агамурадов</dc:creator>
  <cp:lastModifiedBy>User</cp:lastModifiedBy>
  <cp:revision>2</cp:revision>
  <dcterms:created xsi:type="dcterms:W3CDTF">2024-03-03T01:53:19Z</dcterms:created>
  <dcterms:modified xsi:type="dcterms:W3CDTF">2024-03-07T06:42:14Z</dcterms:modified>
</cp:coreProperties>
</file>